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87" r:id="rId10"/>
    <p:sldId id="262" r:id="rId11"/>
    <p:sldId id="263" r:id="rId12"/>
    <p:sldId id="266" r:id="rId13"/>
    <p:sldId id="267" r:id="rId14"/>
    <p:sldId id="268" r:id="rId15"/>
    <p:sldId id="269" r:id="rId16"/>
    <p:sldId id="271" r:id="rId17"/>
    <p:sldId id="272" r:id="rId18"/>
    <p:sldId id="273" r:id="rId19"/>
    <p:sldId id="274" r:id="rId20"/>
    <p:sldId id="275" r:id="rId21"/>
    <p:sldId id="270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64" r:id="rId34"/>
    <p:sldId id="265" r:id="rId35"/>
  </p:sldIdLst>
  <p:sldSz cx="9144000" cy="6858000" type="screen4x3"/>
  <p:notesSz cx="6858000" cy="9144000"/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69" d="100"/>
          <a:sy n="69" d="100"/>
        </p:scale>
        <p:origin x="-138" y="-102"/>
      </p:cViewPr>
      <p:guideLst>
        <p:guide orient="horz" pos="2126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8" Type="http://schemas.openxmlformats.org/officeDocument/2006/relationships/tableStyles" Target="tableStyles.xml"/><Relationship Id="rId37" Type="http://schemas.openxmlformats.org/officeDocument/2006/relationships/viewProps" Target="viewProps.xml"/><Relationship Id="rId36" Type="http://schemas.openxmlformats.org/officeDocument/2006/relationships/presProps" Target="presProps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5293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54296" y="1600200"/>
            <a:ext cx="4032504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5"/>
            <a:ext cx="78867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0081" y="1778438"/>
            <a:ext cx="3655181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0081" y="2665379"/>
            <a:ext cx="3655181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92704" y="1778438"/>
            <a:ext cx="3673182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92704" y="2665379"/>
            <a:ext cx="3673182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987425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3124012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457201"/>
            <a:ext cx="462915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3124012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标题 1025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1026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日期占位符 1027"/>
          <p:cNvSpPr>
            <a:spLocks noGrp="1"/>
          </p:cNvSpPr>
          <p:nvPr>
            <p:ph type="dt" sz="half" idx="2"/>
          </p:nvPr>
        </p:nvSpPr>
        <p:spPr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29" name="页脚占位符 1028"/>
          <p:cNvSpPr>
            <a:spLocks noGrp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pPr lvl="0"/>
            <a:endParaRPr lang="zh-CN" altLang="en-US">
              <a:latin typeface="Arial" panose="020B0604020202020204" pitchFamily="34" charset="0"/>
            </a:endParaRPr>
          </a:p>
        </p:txBody>
      </p:sp>
      <p:sp>
        <p:nvSpPr>
          <p:cNvPr id="1030" name="灯片编号占位符 1029"/>
          <p:cNvSpPr>
            <a:spLocks noGrp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pPr lvl="0"/>
            <a:fld id="{9A0DB2DC-4C9A-4742-B13C-FB6460FD3503}" type="slidenum">
              <a:rPr lang="zh-CN" altLang="en-US">
                <a:latin typeface="Arial" panose="020B0604020202020204" pitchFamily="34" charset="0"/>
              </a:rPr>
            </a:fld>
            <a:endParaRPr lang="zh-CN" altLang="en-US">
              <a:latin typeface="Arial" panose="020B0604020202020204" pitchFamily="34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b="0" i="0" u="none" kern="1200" baseline="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6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7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8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0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1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2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3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4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5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6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7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8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9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30.jpe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31.jpe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32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4" name="标题 3073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ln/>
        </p:spPr>
        <p:txBody>
          <a:bodyPr anchor="ctr"/>
          <a:p>
            <a:pPr defTabSz="914400">
              <a:buSzPct val="100000"/>
            </a:pPr>
            <a:endParaRPr sz="4400" kern="1200" baseline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3075" name="副标题 3074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ln/>
        </p:spPr>
        <p:txBody>
          <a:bodyPr/>
          <a:p>
            <a:pPr defTabSz="914400">
              <a:buSzPct val="100000"/>
            </a:pPr>
            <a:endParaRPr sz="3200" kern="1200" baseline="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pic>
        <p:nvPicPr>
          <p:cNvPr id="2" name="图片 1" descr="IMG_20171027_141047"/>
          <p:cNvPicPr>
            <a:picLocks noChangeAspect="1"/>
          </p:cNvPicPr>
          <p:nvPr/>
        </p:nvPicPr>
        <p:blipFill>
          <a:blip r:embed="rId1"/>
          <a:srcRect l="39911" t="15057" r="14990" b="9849"/>
          <a:stretch>
            <a:fillRect/>
          </a:stretch>
        </p:blipFill>
        <p:spPr>
          <a:xfrm rot="5400000">
            <a:off x="1231900" y="-1129665"/>
            <a:ext cx="6679565" cy="901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44806"/>
          <p:cNvPicPr>
            <a:picLocks noChangeAspect="1"/>
          </p:cNvPicPr>
          <p:nvPr/>
        </p:nvPicPr>
        <p:blipFill>
          <a:blip r:embed="rId1"/>
          <a:srcRect l="48129" t="9951" r="2205" b="11198"/>
          <a:stretch>
            <a:fillRect/>
          </a:stretch>
        </p:blipFill>
        <p:spPr>
          <a:xfrm rot="5400000">
            <a:off x="1152525" y="-1143635"/>
            <a:ext cx="6836410" cy="912558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44833"/>
          <p:cNvPicPr>
            <a:picLocks noChangeAspect="1"/>
          </p:cNvPicPr>
          <p:nvPr/>
        </p:nvPicPr>
        <p:blipFill>
          <a:blip r:embed="rId1"/>
          <a:srcRect l="51831" t="4418" b="16788"/>
          <a:stretch>
            <a:fillRect/>
          </a:stretch>
        </p:blipFill>
        <p:spPr>
          <a:xfrm rot="5400000">
            <a:off x="1166495" y="-1136015"/>
            <a:ext cx="6773545" cy="907161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44919"/>
          <p:cNvPicPr>
            <a:picLocks noChangeAspect="1"/>
          </p:cNvPicPr>
          <p:nvPr/>
        </p:nvPicPr>
        <p:blipFill>
          <a:blip r:embed="rId1"/>
          <a:srcRect l="52778" t="3498" b="18988"/>
          <a:stretch>
            <a:fillRect/>
          </a:stretch>
        </p:blipFill>
        <p:spPr>
          <a:xfrm rot="5400000">
            <a:off x="1171575" y="-1144270"/>
            <a:ext cx="6793230" cy="910082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44959"/>
          <p:cNvPicPr>
            <a:picLocks noChangeAspect="1"/>
          </p:cNvPicPr>
          <p:nvPr/>
        </p:nvPicPr>
        <p:blipFill>
          <a:blip r:embed="rId1"/>
          <a:srcRect l="49146" t="5938" r="2105" b="17075"/>
          <a:stretch>
            <a:fillRect/>
          </a:stretch>
        </p:blipFill>
        <p:spPr>
          <a:xfrm rot="5400000">
            <a:off x="1217295" y="-1113155"/>
            <a:ext cx="6722110" cy="908431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45124"/>
          <p:cNvPicPr>
            <a:picLocks noChangeAspect="1"/>
          </p:cNvPicPr>
          <p:nvPr/>
        </p:nvPicPr>
        <p:blipFill>
          <a:blip r:embed="rId1"/>
          <a:srcRect l="49271" t="6407" r="1607" b="15646"/>
          <a:stretch>
            <a:fillRect/>
          </a:stretch>
        </p:blipFill>
        <p:spPr>
          <a:xfrm rot="5400000">
            <a:off x="1172845" y="-1138555"/>
            <a:ext cx="6791325" cy="9118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45237"/>
          <p:cNvPicPr>
            <a:picLocks noChangeAspect="1"/>
          </p:cNvPicPr>
          <p:nvPr/>
        </p:nvPicPr>
        <p:blipFill>
          <a:blip r:embed="rId1"/>
          <a:srcRect l="49911" t="2154" r="3418" b="20531"/>
          <a:stretch>
            <a:fillRect/>
          </a:stretch>
        </p:blipFill>
        <p:spPr>
          <a:xfrm rot="5400000">
            <a:off x="1151890" y="-1110615"/>
            <a:ext cx="6819900" cy="907161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45722"/>
          <p:cNvPicPr>
            <a:picLocks noChangeAspect="1"/>
          </p:cNvPicPr>
          <p:nvPr/>
        </p:nvPicPr>
        <p:blipFill>
          <a:blip r:embed="rId1"/>
          <a:srcRect l="51105" t="5036" b="19425"/>
          <a:stretch>
            <a:fillRect/>
          </a:stretch>
        </p:blipFill>
        <p:spPr>
          <a:xfrm rot="5400000">
            <a:off x="1160145" y="-1106805"/>
            <a:ext cx="6788785" cy="907542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45826"/>
          <p:cNvPicPr>
            <a:picLocks noChangeAspect="1"/>
          </p:cNvPicPr>
          <p:nvPr/>
        </p:nvPicPr>
        <p:blipFill>
          <a:blip r:embed="rId1"/>
          <a:srcRect l="49192" t="4068" r="2333" b="18745"/>
          <a:stretch>
            <a:fillRect/>
          </a:stretch>
        </p:blipFill>
        <p:spPr>
          <a:xfrm rot="5400000">
            <a:off x="1164590" y="-1133475"/>
            <a:ext cx="6816725" cy="911161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51148_HHT"/>
          <p:cNvPicPr>
            <a:picLocks noChangeAspect="1"/>
          </p:cNvPicPr>
          <p:nvPr/>
        </p:nvPicPr>
        <p:blipFill>
          <a:blip r:embed="rId1"/>
          <a:srcRect l="45025" t="8305" r="6547" b="14180"/>
          <a:stretch>
            <a:fillRect/>
          </a:stretch>
        </p:blipFill>
        <p:spPr>
          <a:xfrm rot="5400000">
            <a:off x="1170305" y="-1150620"/>
            <a:ext cx="6793230" cy="911225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51318"/>
          <p:cNvPicPr>
            <a:picLocks noChangeAspect="1"/>
          </p:cNvPicPr>
          <p:nvPr/>
        </p:nvPicPr>
        <p:blipFill>
          <a:blip r:embed="rId1"/>
          <a:srcRect l="49192" t="4528" r="3660" b="17986"/>
          <a:stretch>
            <a:fillRect/>
          </a:stretch>
        </p:blipFill>
        <p:spPr>
          <a:xfrm rot="5400000">
            <a:off x="1180465" y="-1101725"/>
            <a:ext cx="6782435" cy="90709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41415"/>
          <p:cNvPicPr>
            <a:picLocks noChangeAspect="1"/>
          </p:cNvPicPr>
          <p:nvPr/>
        </p:nvPicPr>
        <p:blipFill>
          <a:blip r:embed="rId1"/>
          <a:srcRect l="43415" t="10548" r="6243" b="11795"/>
          <a:stretch>
            <a:fillRect/>
          </a:stretch>
        </p:blipFill>
        <p:spPr>
          <a:xfrm rot="5400000">
            <a:off x="1205865" y="-1099185"/>
            <a:ext cx="6732270" cy="905637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51639_HHT"/>
          <p:cNvPicPr>
            <a:picLocks noChangeAspect="1"/>
          </p:cNvPicPr>
          <p:nvPr/>
        </p:nvPicPr>
        <p:blipFill>
          <a:blip r:embed="rId1"/>
          <a:srcRect l="48487" t="9213" r="3909" b="14258"/>
          <a:stretch>
            <a:fillRect/>
          </a:stretch>
        </p:blipFill>
        <p:spPr>
          <a:xfrm rot="5400000">
            <a:off x="1193800" y="-1158875"/>
            <a:ext cx="6777355" cy="911225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51751_HHT"/>
          <p:cNvPicPr>
            <a:picLocks noChangeAspect="1"/>
          </p:cNvPicPr>
          <p:nvPr/>
        </p:nvPicPr>
        <p:blipFill>
          <a:blip r:embed="rId1"/>
          <a:srcRect l="50549" t="10647" b="11674"/>
          <a:stretch>
            <a:fillRect/>
          </a:stretch>
        </p:blipFill>
        <p:spPr>
          <a:xfrm rot="5400000">
            <a:off x="1184275" y="-1144905"/>
            <a:ext cx="6781165" cy="908685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51953_HHT"/>
          <p:cNvPicPr>
            <a:picLocks noChangeAspect="1"/>
          </p:cNvPicPr>
          <p:nvPr/>
        </p:nvPicPr>
        <p:blipFill>
          <a:blip r:embed="rId1"/>
          <a:srcRect l="51117" t="7725" b="15754"/>
          <a:stretch>
            <a:fillRect/>
          </a:stretch>
        </p:blipFill>
        <p:spPr>
          <a:xfrm rot="5400000">
            <a:off x="1203325" y="-1146175"/>
            <a:ext cx="6740525" cy="908621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52203_HHT"/>
          <p:cNvPicPr>
            <a:picLocks noChangeAspect="1"/>
          </p:cNvPicPr>
          <p:nvPr/>
        </p:nvPicPr>
        <p:blipFill>
          <a:blip r:embed="rId1"/>
          <a:srcRect l="49470" t="5440" r="1387" b="17058"/>
          <a:stretch>
            <a:fillRect/>
          </a:stretch>
        </p:blipFill>
        <p:spPr>
          <a:xfrm rot="5400000">
            <a:off x="1156335" y="-1118870"/>
            <a:ext cx="6817995" cy="907415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52346_HHT"/>
          <p:cNvPicPr>
            <a:picLocks noChangeAspect="1"/>
          </p:cNvPicPr>
          <p:nvPr/>
        </p:nvPicPr>
        <p:blipFill>
          <a:blip r:embed="rId1"/>
          <a:srcRect l="49438" t="14872" r="2086" b="8896"/>
          <a:stretch>
            <a:fillRect/>
          </a:stretch>
        </p:blipFill>
        <p:spPr>
          <a:xfrm rot="5400000">
            <a:off x="1160780" y="-1115695"/>
            <a:ext cx="6787515" cy="906399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53223_HHT"/>
          <p:cNvPicPr>
            <a:picLocks noChangeAspect="1"/>
          </p:cNvPicPr>
          <p:nvPr/>
        </p:nvPicPr>
        <p:blipFill>
          <a:blip r:embed="rId1"/>
          <a:srcRect l="44506" t="9318" r="7279" b="12766"/>
          <a:stretch>
            <a:fillRect/>
          </a:stretch>
        </p:blipFill>
        <p:spPr>
          <a:xfrm rot="5400000">
            <a:off x="1229360" y="-1117600"/>
            <a:ext cx="6684645" cy="909193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53530_HHT"/>
          <p:cNvPicPr>
            <a:picLocks noChangeAspect="1"/>
          </p:cNvPicPr>
          <p:nvPr/>
        </p:nvPicPr>
        <p:blipFill>
          <a:blip r:embed="rId1"/>
          <a:srcRect l="47215" t="9052" r="5910" b="12979"/>
          <a:stretch>
            <a:fillRect/>
          </a:stretch>
        </p:blipFill>
        <p:spPr>
          <a:xfrm rot="5400000">
            <a:off x="1162685" y="-1115060"/>
            <a:ext cx="6769735" cy="903795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53925_HHT"/>
          <p:cNvPicPr>
            <a:picLocks noChangeAspect="1"/>
          </p:cNvPicPr>
          <p:nvPr/>
        </p:nvPicPr>
        <p:blipFill>
          <a:blip r:embed="rId1"/>
          <a:srcRect l="47828" t="8111" r="4258" b="14112"/>
          <a:stretch>
            <a:fillRect/>
          </a:stretch>
        </p:blipFill>
        <p:spPr>
          <a:xfrm rot="5400000">
            <a:off x="1182370" y="-1125220"/>
            <a:ext cx="6784340" cy="9094470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54240_HHT"/>
          <p:cNvPicPr>
            <a:picLocks noChangeAspect="1"/>
          </p:cNvPicPr>
          <p:nvPr/>
        </p:nvPicPr>
        <p:blipFill>
          <a:blip r:embed="rId1"/>
          <a:srcRect l="49261" t="2834" b="16809"/>
          <a:stretch>
            <a:fillRect/>
          </a:stretch>
        </p:blipFill>
        <p:spPr>
          <a:xfrm rot="5400000">
            <a:off x="1188085" y="-1130935"/>
            <a:ext cx="6853555" cy="9150350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55102_HHT"/>
          <p:cNvPicPr>
            <a:picLocks noChangeAspect="1"/>
          </p:cNvPicPr>
          <p:nvPr/>
        </p:nvPicPr>
        <p:blipFill>
          <a:blip r:embed="rId1"/>
          <a:srcRect l="51310" t="3893" b="14965"/>
          <a:stretch>
            <a:fillRect/>
          </a:stretch>
        </p:blipFill>
        <p:spPr>
          <a:xfrm rot="5400000">
            <a:off x="1165860" y="-1100455"/>
            <a:ext cx="6807835" cy="905002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43114"/>
          <p:cNvPicPr>
            <a:picLocks noChangeAspect="1"/>
          </p:cNvPicPr>
          <p:nvPr/>
        </p:nvPicPr>
        <p:blipFill>
          <a:blip r:embed="rId1"/>
          <a:srcRect l="28927" t="12095" r="24398" b="11155"/>
          <a:stretch>
            <a:fillRect/>
          </a:stretch>
        </p:blipFill>
        <p:spPr>
          <a:xfrm rot="5400000">
            <a:off x="1198880" y="-1117600"/>
            <a:ext cx="6745605" cy="909193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55404_HHT"/>
          <p:cNvPicPr>
            <a:picLocks noChangeAspect="1"/>
          </p:cNvPicPr>
          <p:nvPr/>
        </p:nvPicPr>
        <p:blipFill>
          <a:blip r:embed="rId1"/>
          <a:srcRect l="49072" t="8982" b="11331"/>
          <a:stretch>
            <a:fillRect/>
          </a:stretch>
        </p:blipFill>
        <p:spPr>
          <a:xfrm rot="5400000">
            <a:off x="1159510" y="-1096645"/>
            <a:ext cx="6798945" cy="905192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55745_HHT"/>
          <p:cNvPicPr>
            <a:picLocks noChangeAspect="1"/>
          </p:cNvPicPr>
          <p:nvPr/>
        </p:nvPicPr>
        <p:blipFill>
          <a:blip r:embed="rId1"/>
          <a:srcRect l="47680" t="11079" r="3951" b="12228"/>
          <a:stretch>
            <a:fillRect/>
          </a:stretch>
        </p:blipFill>
        <p:spPr>
          <a:xfrm rot="5400000">
            <a:off x="1150620" y="-1126490"/>
            <a:ext cx="6791960" cy="907288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55858_HHT"/>
          <p:cNvPicPr>
            <a:picLocks noChangeAspect="1"/>
          </p:cNvPicPr>
          <p:nvPr/>
        </p:nvPicPr>
        <p:blipFill>
          <a:blip r:embed="rId1"/>
          <a:srcRect l="45271" t="7804" r="7015" b="14606"/>
          <a:stretch>
            <a:fillRect/>
          </a:stretch>
        </p:blipFill>
        <p:spPr>
          <a:xfrm rot="5400000">
            <a:off x="1210945" y="-1116965"/>
            <a:ext cx="6729095" cy="90055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43533"/>
          <p:cNvPicPr>
            <a:picLocks noChangeAspect="1"/>
          </p:cNvPicPr>
          <p:nvPr/>
        </p:nvPicPr>
        <p:blipFill>
          <a:blip r:embed="rId1"/>
          <a:srcRect l="46105" t="12023" r="4669" b="7476"/>
          <a:stretch>
            <a:fillRect/>
          </a:stretch>
        </p:blipFill>
        <p:spPr>
          <a:xfrm rot="5400000">
            <a:off x="1177290" y="-1121410"/>
            <a:ext cx="6788785" cy="910018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43947"/>
          <p:cNvPicPr>
            <a:picLocks noChangeAspect="1"/>
          </p:cNvPicPr>
          <p:nvPr/>
        </p:nvPicPr>
        <p:blipFill>
          <a:blip r:embed="rId1"/>
          <a:srcRect l="47992" t="8145" b="10622"/>
          <a:stretch>
            <a:fillRect/>
          </a:stretch>
        </p:blipFill>
        <p:spPr>
          <a:xfrm rot="5400000">
            <a:off x="1205230" y="-1073150"/>
            <a:ext cx="6722110" cy="8991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44113"/>
          <p:cNvPicPr>
            <a:picLocks noChangeAspect="1"/>
          </p:cNvPicPr>
          <p:nvPr/>
        </p:nvPicPr>
        <p:blipFill>
          <a:blip r:embed="rId1"/>
          <a:srcRect l="45966" t="8352" r="3516" b="11701"/>
          <a:stretch>
            <a:fillRect/>
          </a:stretch>
        </p:blipFill>
        <p:spPr>
          <a:xfrm rot="5400000">
            <a:off x="1163955" y="-1105535"/>
            <a:ext cx="6814820" cy="906970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44324"/>
          <p:cNvPicPr>
            <a:picLocks noChangeAspect="1"/>
          </p:cNvPicPr>
          <p:nvPr/>
        </p:nvPicPr>
        <p:blipFill>
          <a:blip r:embed="rId1"/>
          <a:srcRect l="43501" t="11396" r="9298" b="12138"/>
          <a:stretch>
            <a:fillRect/>
          </a:stretch>
        </p:blipFill>
        <p:spPr>
          <a:xfrm rot="5400000">
            <a:off x="1179195" y="-1105535"/>
            <a:ext cx="6787515" cy="90455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44336"/>
          <p:cNvPicPr>
            <a:picLocks noChangeAspect="1"/>
          </p:cNvPicPr>
          <p:nvPr/>
        </p:nvPicPr>
        <p:blipFill>
          <a:blip r:embed="rId1"/>
          <a:srcRect l="49295" t="10436" r="3135" b="11116"/>
          <a:stretch>
            <a:fillRect/>
          </a:stretch>
        </p:blipFill>
        <p:spPr>
          <a:xfrm rot="5400000">
            <a:off x="1162685" y="-1125220"/>
            <a:ext cx="6809105" cy="910717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1027_144616"/>
          <p:cNvPicPr>
            <a:picLocks noChangeAspect="1"/>
          </p:cNvPicPr>
          <p:nvPr/>
        </p:nvPicPr>
        <p:blipFill>
          <a:blip r:embed="rId1"/>
          <a:srcRect l="46105" t="12248" r="6649" b="11061"/>
          <a:stretch>
            <a:fillRect/>
          </a:stretch>
        </p:blipFill>
        <p:spPr>
          <a:xfrm rot="5400000">
            <a:off x="1156970" y="-1104265"/>
            <a:ext cx="6818630" cy="90868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9EDEE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9EDEE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/>
  <Paragraphs>0</Paragraphs>
  <Slides>32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32</vt:i4>
      </vt:variant>
    </vt:vector>
  </HeadingPairs>
  <TitlesOfParts>
    <vt:vector size="40" baseType="lpstr">
      <vt:lpstr>Arial</vt:lpstr>
      <vt:lpstr>宋体</vt:lpstr>
      <vt:lpstr>Wingdings</vt:lpstr>
      <vt:lpstr>微软雅黑</vt:lpstr>
      <vt:lpstr>Arial Unicode MS</vt:lpstr>
      <vt:lpstr>Calibri</vt:lpstr>
      <vt:lpstr>默认设计模板</vt:lpstr>
      <vt:lpstr>1_默认设计模板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Administrator</dc:creator>
  <cp:lastModifiedBy>Administrator</cp:lastModifiedBy>
  <cp:revision>5</cp:revision>
  <dcterms:created xsi:type="dcterms:W3CDTF">2017-10-27T14:08:35Z</dcterms:created>
  <dcterms:modified xsi:type="dcterms:W3CDTF">2017-10-27T14:39:44Z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2052-10.1.0.6874</vt:lpwstr>
  </property>
</Properties>
</file>